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9" r:id="rId3"/>
    <p:sldId id="270" r:id="rId4"/>
    <p:sldId id="263" r:id="rId5"/>
    <p:sldId id="257" r:id="rId6"/>
    <p:sldId id="258" r:id="rId7"/>
    <p:sldId id="259" r:id="rId8"/>
    <p:sldId id="260" r:id="rId9"/>
    <p:sldId id="286" r:id="rId10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9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comments" Target="../comments/comment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4.png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5.png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6.png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7.png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8.png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9.png"/><Relationship Id="rId1" Type="http://schemas.openxmlformats.org/officeDocument/2006/relationships/tags" Target="../tags/tag8.xml"/></Relationships>
</file>

<file path=ppt/tags/tag9.xml><?xml version="1.0" encoding="utf-8"?>
<p:tagLst xmlns:p="http://schemas.openxmlformats.org/presentationml/2006/main">
  <p:tag name="COMMONDATA" val="eyJoZGlkIjoiODg2MTM2ODlhZjQxMTQ3NzQ5MmZhOGM1NTY1MzExMjIifQ=="/>
  <p:tag name="KSO_WPP_MARK_KEY" val="b786f118-78a5-40a5-ae52-8ef0bd189b8f"/>
</p:tagLst>
</file>